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65" r:id="rId4"/>
    <p:sldId id="266" r:id="rId5"/>
    <p:sldId id="261" r:id="rId6"/>
    <p:sldId id="264" r:id="rId7"/>
  </p:sldIdLst>
  <p:sldSz cx="18288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2C0"/>
    <a:srgbClr val="FFFEFC"/>
    <a:srgbClr val="BAE5FE"/>
    <a:srgbClr val="FEFEFE"/>
    <a:srgbClr val="BDEAFF"/>
    <a:srgbClr val="BCEBFF"/>
    <a:srgbClr val="A1DDFF"/>
    <a:srgbClr val="BAE8FF"/>
    <a:srgbClr val="9DDDFF"/>
    <a:srgbClr val="BC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935302"/>
            <a:ext cx="13716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001698"/>
            <a:ext cx="13716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51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81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304271"/>
            <a:ext cx="3943350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04271"/>
            <a:ext cx="11601450" cy="484319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14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60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1424782"/>
            <a:ext cx="157734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3824553"/>
            <a:ext cx="157734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82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1521354"/>
            <a:ext cx="7772400" cy="362611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1521354"/>
            <a:ext cx="7772400" cy="362611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21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304271"/>
            <a:ext cx="157734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1400969"/>
            <a:ext cx="7736681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2087563"/>
            <a:ext cx="7736681" cy="30704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1400969"/>
            <a:ext cx="7774782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2087563"/>
            <a:ext cx="7774782" cy="30704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2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5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9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381000"/>
            <a:ext cx="5898356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822855"/>
            <a:ext cx="92583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1714500"/>
            <a:ext cx="5898356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0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381000"/>
            <a:ext cx="5898356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822855"/>
            <a:ext cx="92583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1714500"/>
            <a:ext cx="5898356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5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304271"/>
            <a:ext cx="157734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521354"/>
            <a:ext cx="157734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5296959"/>
            <a:ext cx="4114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C58A7-0BD1-4D36-A1F2-C08EBD4955D2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5296959"/>
            <a:ext cx="61722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5296959"/>
            <a:ext cx="4114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EB2F-F6FC-4AE7-8D61-3685B4B91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77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31000">
              <a:schemeClr val="accent5">
                <a:lumMod val="60000"/>
                <a:lumOff val="40000"/>
              </a:schemeClr>
            </a:gs>
            <a:gs pos="71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8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t="63446" r="770" b="1136"/>
          <a:stretch/>
        </p:blipFill>
        <p:spPr>
          <a:xfrm>
            <a:off x="0" y="1530379"/>
            <a:ext cx="18288000" cy="4016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8" t="54555" r="28218" b="35997"/>
          <a:stretch/>
        </p:blipFill>
        <p:spPr>
          <a:xfrm>
            <a:off x="4169709" y="212947"/>
            <a:ext cx="9948582" cy="1311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9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6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68" y="556984"/>
            <a:ext cx="336000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0" y="556984"/>
            <a:ext cx="335821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39" y="2716987"/>
            <a:ext cx="3358208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42" y="556985"/>
            <a:ext cx="3358208" cy="25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1" y="2716987"/>
            <a:ext cx="3358208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932" y="556984"/>
            <a:ext cx="3358207" cy="25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321" y="2716987"/>
            <a:ext cx="3358208" cy="25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32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17" y="1"/>
            <a:ext cx="15824729" cy="5715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8019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/>
          <p:cNvSpPr/>
          <p:nvPr/>
        </p:nvSpPr>
        <p:spPr>
          <a:xfrm>
            <a:off x="5038761" y="296850"/>
            <a:ext cx="1524847" cy="1431661"/>
          </a:xfrm>
          <a:prstGeom prst="flowChart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8" name="Flowchart: Connector 7"/>
          <p:cNvSpPr/>
          <p:nvPr/>
        </p:nvSpPr>
        <p:spPr>
          <a:xfrm>
            <a:off x="8389491" y="296850"/>
            <a:ext cx="1524847" cy="1431661"/>
          </a:xfrm>
          <a:prstGeom prst="flowChart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11" name="Flowchart: Connector 10"/>
          <p:cNvSpPr/>
          <p:nvPr/>
        </p:nvSpPr>
        <p:spPr>
          <a:xfrm>
            <a:off x="11740221" y="296850"/>
            <a:ext cx="1524847" cy="1431661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12" name="Rectangle 11"/>
          <p:cNvSpPr/>
          <p:nvPr/>
        </p:nvSpPr>
        <p:spPr>
          <a:xfrm>
            <a:off x="3883261" y="1746899"/>
            <a:ext cx="3848712" cy="80051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2,000 +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30197" y="1735788"/>
            <a:ext cx="3643435" cy="80051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+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MOUs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80927" y="1746899"/>
            <a:ext cx="3643435" cy="80051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Upto 100%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Placements</a:t>
            </a:r>
          </a:p>
        </p:txBody>
      </p:sp>
      <p:sp>
        <p:nvSpPr>
          <p:cNvPr id="36" name="Flowchart: Connector 35"/>
          <p:cNvSpPr/>
          <p:nvPr/>
        </p:nvSpPr>
        <p:spPr>
          <a:xfrm>
            <a:off x="5038761" y="2944759"/>
            <a:ext cx="1524847" cy="143166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38" name="Flowchart: Connector 37"/>
          <p:cNvSpPr/>
          <p:nvPr/>
        </p:nvSpPr>
        <p:spPr>
          <a:xfrm>
            <a:off x="8389491" y="2944759"/>
            <a:ext cx="1524847" cy="1431661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40" name="Flowchart: Connector 39"/>
          <p:cNvSpPr/>
          <p:nvPr/>
        </p:nvSpPr>
        <p:spPr>
          <a:xfrm>
            <a:off x="11740221" y="2944759"/>
            <a:ext cx="1524847" cy="1431661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42" name="Rectangle 41"/>
          <p:cNvSpPr/>
          <p:nvPr/>
        </p:nvSpPr>
        <p:spPr>
          <a:xfrm>
            <a:off x="3883261" y="4394810"/>
            <a:ext cx="3848712" cy="116997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US" sz="2401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Special Interest Groups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Emerging Areas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330197" y="4383700"/>
            <a:ext cx="3643435" cy="116997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Career Oriented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80927" y="4376417"/>
            <a:ext cx="3643435" cy="1169970"/>
          </a:xfrm>
          <a:prstGeom prst="rect">
            <a:avLst/>
          </a:prstGeom>
          <a:noFill/>
        </p:spPr>
        <p:txBody>
          <a:bodyPr wrap="square" lIns="60995" tIns="30497" rIns="60995" bIns="30497">
            <a:spAutoFit/>
          </a:bodyPr>
          <a:lstStyle/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 +</a:t>
            </a:r>
          </a:p>
          <a:p>
            <a:pPr algn="ctr"/>
            <a:r>
              <a:rPr lang="en-US" sz="2401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National &amp; International Collaborations</a:t>
            </a:r>
          </a:p>
        </p:txBody>
      </p:sp>
      <p:pic>
        <p:nvPicPr>
          <p:cNvPr id="1026" name="Picture 2" descr="http://icons.iconarchive.com/icons/icons-land/vista-people/128/Groups-Meeting-Dark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45" y="471644"/>
            <a:ext cx="986745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icons.iconarchive.com/icons/designcontest/ecommerce-business/128/company-building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27" y="471644"/>
            <a:ext cx="1058015" cy="10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iconsmind/outline/128/Students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02" y="457369"/>
            <a:ext cx="987521" cy="109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ear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23" y="3169130"/>
            <a:ext cx="1029773" cy="102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f Club Green 2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27" y="3149122"/>
            <a:ext cx="1058015" cy="10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orld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21" y="3107650"/>
            <a:ext cx="1145148" cy="1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793" y="897381"/>
            <a:ext cx="1984609" cy="1966093"/>
          </a:xfrm>
          <a:prstGeom prst="rect">
            <a:avLst/>
          </a:prstGeom>
        </p:spPr>
      </p:pic>
      <p:pic>
        <p:nvPicPr>
          <p:cNvPr id="1028" name="Picture 4" descr="https://www.aithority.com/wp-content/uploads/2019/05/Thailand-promotes-AI_-robotics-technology-to-spur-industry-4.0-readines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68"/>
          <a:stretch/>
        </p:blipFill>
        <p:spPr bwMode="auto">
          <a:xfrm>
            <a:off x="3732003" y="4382"/>
            <a:ext cx="6702369" cy="5718177"/>
          </a:xfrm>
          <a:prstGeom prst="rect">
            <a:avLst/>
          </a:prstGeom>
          <a:solidFill>
            <a:srgbClr val="BCEBFF"/>
          </a:solidFill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7564" y="3058008"/>
            <a:ext cx="2817067" cy="1518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91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</TotalTime>
  <Words>27</Words>
  <Application>Microsoft Office PowerPoint</Application>
  <PresentationFormat>Custom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Vishwakarma</dc:creator>
  <cp:lastModifiedBy>Deepak Vishwakarma</cp:lastModifiedBy>
  <cp:revision>60</cp:revision>
  <dcterms:created xsi:type="dcterms:W3CDTF">2020-04-02T11:39:31Z</dcterms:created>
  <dcterms:modified xsi:type="dcterms:W3CDTF">2020-05-23T18:13:33Z</dcterms:modified>
</cp:coreProperties>
</file>